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nal.com/webquest.php?w=34243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8206680" cy="2475706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создания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веб-квеста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английского языка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5112568" cy="144016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Дохтуркина</a:t>
            </a:r>
            <a:r>
              <a:rPr lang="ru-RU" sz="2400" dirty="0" smtClean="0"/>
              <a:t> Наталья Анатольевна,</a:t>
            </a:r>
          </a:p>
          <a:p>
            <a:pPr algn="r"/>
            <a:r>
              <a:rPr lang="ru-RU" sz="2400" dirty="0" smtClean="0"/>
              <a:t>у</a:t>
            </a:r>
            <a:r>
              <a:rPr lang="ru-RU" sz="2400" dirty="0" smtClean="0"/>
              <a:t>читель английского языка </a:t>
            </a:r>
          </a:p>
          <a:p>
            <a:pPr algn="r"/>
            <a:r>
              <a:rPr lang="ru-RU" sz="2400" dirty="0" smtClean="0"/>
              <a:t>МАОУ СОШ № 16 г. Балаково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sp>
        <p:nvSpPr>
          <p:cNvPr id="6" name="Стрелка вверх 5"/>
          <p:cNvSpPr/>
          <p:nvPr/>
        </p:nvSpPr>
        <p:spPr>
          <a:xfrm rot="20068460">
            <a:off x="2009783" y="2439088"/>
            <a:ext cx="361756" cy="1224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4351"/>
          <a:stretch>
            <a:fillRect/>
          </a:stretch>
        </p:blipFill>
        <p:spPr bwMode="auto">
          <a:xfrm>
            <a:off x="312659" y="476672"/>
            <a:ext cx="8831341" cy="554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верх 7"/>
          <p:cNvSpPr/>
          <p:nvPr/>
        </p:nvSpPr>
        <p:spPr>
          <a:xfrm rot="20068460">
            <a:off x="2009782" y="1647001"/>
            <a:ext cx="361756" cy="1224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t="4856"/>
          <a:stretch>
            <a:fillRect/>
          </a:stretch>
        </p:blipFill>
        <p:spPr bwMode="auto">
          <a:xfrm>
            <a:off x="467544" y="0"/>
            <a:ext cx="668012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t="4348"/>
          <a:stretch>
            <a:fillRect/>
          </a:stretch>
        </p:blipFill>
        <p:spPr bwMode="auto">
          <a:xfrm>
            <a:off x="2265597" y="3068960"/>
            <a:ext cx="704636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3128"/>
          <a:stretch>
            <a:fillRect/>
          </a:stretch>
        </p:blipFill>
        <p:spPr bwMode="auto">
          <a:xfrm>
            <a:off x="323528" y="836712"/>
            <a:ext cx="8676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верх 8"/>
          <p:cNvSpPr/>
          <p:nvPr/>
        </p:nvSpPr>
        <p:spPr>
          <a:xfrm rot="19677590">
            <a:off x="2116460" y="1699593"/>
            <a:ext cx="326225" cy="115212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4000"/>
          <a:stretch>
            <a:fillRect/>
          </a:stretch>
        </p:blipFill>
        <p:spPr bwMode="auto">
          <a:xfrm>
            <a:off x="433955" y="404664"/>
            <a:ext cx="871004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>
          <a:xfrm rot="19618033">
            <a:off x="2249319" y="2049053"/>
            <a:ext cx="304486" cy="11727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t="3030"/>
          <a:stretch>
            <a:fillRect/>
          </a:stretch>
        </p:blipFill>
        <p:spPr bwMode="auto">
          <a:xfrm>
            <a:off x="379232" y="764704"/>
            <a:ext cx="84538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верх 7"/>
          <p:cNvSpPr/>
          <p:nvPr/>
        </p:nvSpPr>
        <p:spPr>
          <a:xfrm rot="19326208">
            <a:off x="2236782" y="2400238"/>
            <a:ext cx="370403" cy="127474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Ссылка на </a:t>
            </a:r>
            <a:r>
              <a:rPr lang="ru-RU" dirty="0" err="1" smtClean="0"/>
              <a:t>веб-квест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	</a:t>
            </a:r>
            <a:r>
              <a:rPr lang="ru-RU" sz="2800" u="sng" dirty="0" smtClean="0">
                <a:hlinkClick r:id="rId3"/>
              </a:rPr>
              <a:t> </a:t>
            </a:r>
            <a:r>
              <a:rPr lang="ru-RU" sz="2800" u="sng" dirty="0" err="1" smtClean="0">
                <a:hlinkClick r:id="rId3"/>
              </a:rPr>
              <a:t>www.zunal.com</a:t>
            </a:r>
            <a:r>
              <a:rPr lang="ru-RU" sz="2800" u="sng" dirty="0" smtClean="0">
                <a:hlinkClick r:id="rId3"/>
              </a:rPr>
              <a:t>//webquest.php?w=342439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9126" y="-438150"/>
            <a:ext cx="9763126" cy="72961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	</a:t>
            </a:r>
            <a:r>
              <a:rPr lang="ru-RU" sz="5400" b="1" i="1" dirty="0" smtClean="0"/>
              <a:t>Спасибо за внимание!</a:t>
            </a:r>
            <a:endParaRPr lang="ru-RU" sz="6000" i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такое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Web-quest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r>
              <a:rPr lang="ru-RU" sz="2800" b="1" dirty="0" err="1" smtClean="0"/>
              <a:t>Web-Quest</a:t>
            </a:r>
            <a:r>
              <a:rPr lang="ru-RU" sz="2800" dirty="0" smtClean="0"/>
              <a:t> – это формат урока с ориентацией на развитие познавательной, исследовательской деятельности учащихся, на котором основная часть информации добывается через ресурсы Интернет</a:t>
            </a:r>
            <a:endParaRPr lang="ru-RU" sz="2800" dirty="0"/>
          </a:p>
        </p:txBody>
      </p:sp>
      <p:pic>
        <p:nvPicPr>
          <p:cNvPr id="2050" name="Picture 2" descr="C:\Users\user\Desktop\2664014_вопросе-челов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05064"/>
            <a:ext cx="2267744" cy="22677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УМК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“Spotlight”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“Food”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Spotlight 3\21464_da8870c5d466838da134f1f1ae177b49 \21464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5102">
            <a:off x="971600" y="1916832"/>
            <a:ext cx="2980777" cy="4158184"/>
          </a:xfrm>
          <a:prstGeom prst="rect">
            <a:avLst/>
          </a:prstGeom>
          <a:noFill/>
        </p:spPr>
      </p:pic>
      <p:pic>
        <p:nvPicPr>
          <p:cNvPr id="3075" name="Picture 3" descr="C:\Users\user\Desktop\Spotlight 3\21464_da8870c5d466838da134f1f1ae177b49 \21464\Изображение 0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2915808" cy="4061048"/>
          </a:xfrm>
          <a:prstGeom prst="rect">
            <a:avLst/>
          </a:prstGeom>
          <a:noFill/>
        </p:spPr>
      </p:pic>
      <p:pic>
        <p:nvPicPr>
          <p:cNvPr id="3076" name="Picture 4" descr="C:\Users\user\Desktop\Spotlight 3\21464_da8870c5d466838da134f1f1ae177b49 \21464\Изображение 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6457">
            <a:off x="5473384" y="2221515"/>
            <a:ext cx="3102051" cy="42697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zunal.com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4167"/>
          <a:stretch>
            <a:fillRect/>
          </a:stretch>
        </p:blipFill>
        <p:spPr bwMode="auto">
          <a:xfrm>
            <a:off x="683568" y="1268760"/>
            <a:ext cx="813330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верх 8"/>
          <p:cNvSpPr/>
          <p:nvPr/>
        </p:nvSpPr>
        <p:spPr>
          <a:xfrm rot="2947307">
            <a:off x="7500852" y="1549488"/>
            <a:ext cx="409494" cy="13550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947"/>
          <a:stretch>
            <a:fillRect/>
          </a:stretch>
        </p:blipFill>
        <p:spPr bwMode="auto">
          <a:xfrm>
            <a:off x="179512" y="1052736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>
          <a:xfrm rot="19375349">
            <a:off x="2274387" y="4210719"/>
            <a:ext cx="420845" cy="13575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4110"/>
          <a:stretch>
            <a:fillRect/>
          </a:stretch>
        </p:blipFill>
        <p:spPr bwMode="auto">
          <a:xfrm>
            <a:off x="467544" y="692696"/>
            <a:ext cx="84642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>
          <a:xfrm rot="2089534">
            <a:off x="3831010" y="2554426"/>
            <a:ext cx="460144" cy="158417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3846"/>
          <a:stretch>
            <a:fillRect/>
          </a:stretch>
        </p:blipFill>
        <p:spPr bwMode="auto">
          <a:xfrm>
            <a:off x="395536" y="764704"/>
            <a:ext cx="8748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верх 6"/>
          <p:cNvSpPr/>
          <p:nvPr/>
        </p:nvSpPr>
        <p:spPr>
          <a:xfrm rot="19751947">
            <a:off x="2137934" y="2580994"/>
            <a:ext cx="419875" cy="129614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4125"/>
          <a:stretch>
            <a:fillRect/>
          </a:stretch>
        </p:blipFill>
        <p:spPr bwMode="auto">
          <a:xfrm>
            <a:off x="251520" y="692696"/>
            <a:ext cx="8892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верх 7"/>
          <p:cNvSpPr/>
          <p:nvPr/>
        </p:nvSpPr>
        <p:spPr>
          <a:xfrm rot="20068460">
            <a:off x="2081791" y="2852460"/>
            <a:ext cx="361756" cy="1224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9763126" cy="72961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4286"/>
          <a:stretch>
            <a:fillRect/>
          </a:stretch>
        </p:blipFill>
        <p:spPr bwMode="auto">
          <a:xfrm>
            <a:off x="0" y="764704"/>
            <a:ext cx="896622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верх 5"/>
          <p:cNvSpPr/>
          <p:nvPr/>
        </p:nvSpPr>
        <p:spPr>
          <a:xfrm rot="20068460">
            <a:off x="2009783" y="2439088"/>
            <a:ext cx="361756" cy="122413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36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Технология создания веб-квеста на уроках английского языка</vt:lpstr>
      <vt:lpstr>Что же такое Web-quest?</vt:lpstr>
      <vt:lpstr>УМК “Spotlight” 3 класс тема “Food”</vt:lpstr>
      <vt:lpstr>zunal.com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Ссылка на веб-квест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2017-02-05T12:10:19Z</dcterms:created>
  <dcterms:modified xsi:type="dcterms:W3CDTF">2017-02-05T14:35:50Z</dcterms:modified>
</cp:coreProperties>
</file>